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9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7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99CCFF"/>
    <a:srgbClr val="0D5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17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E2C3B-3882-41A3-BD85-5373BE2FA96D}" type="datetimeFigureOut">
              <a:rPr lang="de-DE" smtClean="0"/>
              <a:t>10.12.2021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7BB89-2041-46A5-9C8E-1C1D455D7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z="1800" dirty="0"/>
              <a:t>ITS</a:t>
            </a:r>
          </a:p>
        </p:txBody>
      </p:sp>
    </p:spTree>
    <p:extLst>
      <p:ext uri="{BB962C8B-B14F-4D97-AF65-F5344CB8AC3E}">
        <p14:creationId xmlns:p14="http://schemas.microsoft.com/office/powerpoint/2010/main" val="282507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5F1E5-490E-4521-82FF-E93FAE53D36A}" type="datetimeFigureOut">
              <a:rPr lang="de-DE" smtClean="0"/>
              <a:t>10.12.2021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D4FD-838F-4833-A453-98C4DDE1F3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2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0165-FE50-4B64-96BA-15F5FA778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62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42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595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15.09.2012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915816" y="6416675"/>
            <a:ext cx="2895600" cy="365125"/>
          </a:xfrm>
        </p:spPr>
        <p:txBody>
          <a:bodyPr anchor="ctr"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0165-FE50-4B64-96BA-15F5FA778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01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50165-FE50-4B64-96BA-15F5FA7781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77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10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1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01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51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98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15.09.2012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3362-2FCF-44A4-B631-54EB72F6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06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/>
              <a:t>15.09.2012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950165-FE50-4B64-96BA-15F5FA77819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33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3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Warum Abfragen  ?</a:t>
            </a:r>
          </a:p>
        </p:txBody>
      </p:sp>
    </p:spTree>
    <p:extLst>
      <p:ext uri="{BB962C8B-B14F-4D97-AF65-F5344CB8AC3E}">
        <p14:creationId xmlns:p14="http://schemas.microsoft.com/office/powerpoint/2010/main" val="410067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6C1E5-D4A9-4D1D-867E-559371B0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Abfragen 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1E0A1C-71C6-4372-82B4-56825204A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2060848"/>
            <a:ext cx="8892480" cy="374441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A761086-6EA9-44BA-8691-2010D5976DEF}"/>
              </a:ext>
            </a:extLst>
          </p:cNvPr>
          <p:cNvSpPr txBox="1"/>
          <p:nvPr/>
        </p:nvSpPr>
        <p:spPr>
          <a:xfrm>
            <a:off x="125760" y="1689785"/>
            <a:ext cx="329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Tabelle: Kundenverwaltung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730CF29-4CCF-4626-BBE6-4548BE3F1DBA}"/>
              </a:ext>
            </a:extLst>
          </p:cNvPr>
          <p:cNvSpPr txBox="1"/>
          <p:nvPr/>
        </p:nvSpPr>
        <p:spPr>
          <a:xfrm>
            <a:off x="251520" y="607914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Problem:   Welche Kunden stammen aus Land CH </a:t>
            </a:r>
            <a:r>
              <a:rPr lang="de-DE" sz="1600" b="1" dirty="0">
                <a:solidFill>
                  <a:srgbClr val="00B050"/>
                </a:solidFill>
              </a:rPr>
              <a:t>oder</a:t>
            </a:r>
            <a:r>
              <a:rPr lang="de-DE" b="1" dirty="0">
                <a:solidFill>
                  <a:srgbClr val="00B050"/>
                </a:solidFill>
              </a:rPr>
              <a:t> A  ? 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F17AE65-9662-42CC-AC07-56D40A193708}"/>
              </a:ext>
            </a:extLst>
          </p:cNvPr>
          <p:cNvGrpSpPr/>
          <p:nvPr/>
        </p:nvGrpSpPr>
        <p:grpSpPr>
          <a:xfrm>
            <a:off x="125760" y="2852936"/>
            <a:ext cx="7830616" cy="1692064"/>
            <a:chOff x="125760" y="2852936"/>
            <a:chExt cx="7830616" cy="1692064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DA03A48-C419-4A1B-BBFE-C28AEF0F5F12}"/>
                </a:ext>
              </a:extLst>
            </p:cNvPr>
            <p:cNvSpPr/>
            <p:nvPr/>
          </p:nvSpPr>
          <p:spPr>
            <a:xfrm>
              <a:off x="125760" y="2852936"/>
              <a:ext cx="7830616" cy="216024"/>
            </a:xfrm>
            <a:prstGeom prst="rect">
              <a:avLst/>
            </a:prstGeom>
            <a:solidFill>
              <a:srgbClr val="4F81BD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85F813E-01E9-4F8C-84EC-AC2CC290F785}"/>
                </a:ext>
              </a:extLst>
            </p:cNvPr>
            <p:cNvSpPr/>
            <p:nvPr/>
          </p:nvSpPr>
          <p:spPr>
            <a:xfrm>
              <a:off x="125760" y="4328976"/>
              <a:ext cx="7830616" cy="216024"/>
            </a:xfrm>
            <a:prstGeom prst="rect">
              <a:avLst/>
            </a:prstGeom>
            <a:solidFill>
              <a:srgbClr val="4F81BD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CAB2986-CAC1-417B-AAC6-653E99EDA6EC}"/>
              </a:ext>
            </a:extLst>
          </p:cNvPr>
          <p:cNvSpPr txBox="1"/>
          <p:nvPr/>
        </p:nvSpPr>
        <p:spPr>
          <a:xfrm>
            <a:off x="6004694" y="6093296"/>
            <a:ext cx="2887786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-&gt; Lösung: Auswahlabfrage </a:t>
            </a:r>
          </a:p>
        </p:txBody>
      </p:sp>
    </p:spTree>
    <p:extLst>
      <p:ext uri="{BB962C8B-B14F-4D97-AF65-F5344CB8AC3E}">
        <p14:creationId xmlns:p14="http://schemas.microsoft.com/office/powerpoint/2010/main" val="371159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Abfragen - Beispiele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Alle Kunden eines Landes anzeigen (Selektion)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Nicht alle Kundendaten, sondern nur Name + Vorname ausgeben (Projektion)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Alle Kunden auf Bestandskunde setzen (Update)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Alle Auslaufartikel in Tabelle 'Auslaufartikel' schreiben (Kopieren von Datensätzen in eine andere Tabelle)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Alle Auslaufartikel löschen (Löschabfrage)  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Summe der Umsätze in einer Region anzeigen (Gruppierung)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…</a:t>
            </a:r>
          </a:p>
          <a:p>
            <a:endParaRPr lang="de-DE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9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Warum Abfragen ?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83F779C1-8113-442F-9C0D-D699050F2510}"/>
              </a:ext>
            </a:extLst>
          </p:cNvPr>
          <p:cNvGrpSpPr/>
          <p:nvPr/>
        </p:nvGrpSpPr>
        <p:grpSpPr>
          <a:xfrm>
            <a:off x="930172" y="2060848"/>
            <a:ext cx="7344816" cy="1569660"/>
            <a:chOff x="930172" y="2060848"/>
            <a:chExt cx="7344816" cy="1569660"/>
          </a:xfrm>
        </p:grpSpPr>
        <p:sp>
          <p:nvSpPr>
            <p:cNvPr id="6" name="Pfeil nach rechts 5"/>
            <p:cNvSpPr/>
            <p:nvPr/>
          </p:nvSpPr>
          <p:spPr>
            <a:xfrm>
              <a:off x="930172" y="2276871"/>
              <a:ext cx="1728192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234428" y="2060848"/>
              <a:ext cx="5040560" cy="1569660"/>
            </a:xfrm>
            <a:prstGeom prst="rect">
              <a:avLst/>
            </a:prstGeom>
            <a:noFill/>
            <a:ln>
              <a:solidFill>
                <a:srgbClr val="99CC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solidFill>
                    <a:schemeClr val="bg1"/>
                  </a:solidFill>
                </a:rPr>
                <a:t>Über Abfragen lassen sich Daten auswerten verändern und löschen</a:t>
              </a:r>
            </a:p>
          </p:txBody>
        </p: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319D0F4F-9F21-467C-B5BD-3ED460223CAC}"/>
              </a:ext>
            </a:extLst>
          </p:cNvPr>
          <p:cNvSpPr txBox="1"/>
          <p:nvPr/>
        </p:nvSpPr>
        <p:spPr>
          <a:xfrm>
            <a:off x="3234428" y="3861048"/>
            <a:ext cx="5040560" cy="2062103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Die abgefragten Daten </a:t>
            </a:r>
            <a:r>
              <a:rPr lang="de-DE" sz="3200" dirty="0" err="1">
                <a:solidFill>
                  <a:schemeClr val="bg1"/>
                </a:solidFill>
              </a:rPr>
              <a:t>könen</a:t>
            </a:r>
            <a:r>
              <a:rPr lang="de-DE" sz="3200" dirty="0">
                <a:solidFill>
                  <a:schemeClr val="bg1"/>
                </a:solidFill>
              </a:rPr>
              <a:t> aus einer/mehreren Tabelle(n) oder auch aus Auswahlabfragen stammen</a:t>
            </a:r>
          </a:p>
        </p:txBody>
      </p:sp>
    </p:spTree>
    <p:extLst>
      <p:ext uri="{BB962C8B-B14F-4D97-AF65-F5344CB8AC3E}">
        <p14:creationId xmlns:p14="http://schemas.microsoft.com/office/powerpoint/2010/main" val="420145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Schulungsprä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Schulungspräsentation</Template>
  <TotalTime>0</TotalTime>
  <Words>119</Words>
  <Application>Microsoft Office PowerPoint</Application>
  <PresentationFormat>Bildschirmpräsentation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Schulungspräsentation</vt:lpstr>
      <vt:lpstr>Warum Abfragen  ?</vt:lpstr>
      <vt:lpstr>Warum Abfragen ?</vt:lpstr>
      <vt:lpstr>Warum Abfragen - Beispiele</vt:lpstr>
      <vt:lpstr>Warum Abfragen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2021-12-10T07:50:55Z</dcterms:created>
  <dcterms:modified xsi:type="dcterms:W3CDTF">2021-12-10T07:51:09Z</dcterms:modified>
</cp:coreProperties>
</file>